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58" r:id="rId9"/>
    <p:sldId id="269" r:id="rId10"/>
    <p:sldId id="259" r:id="rId11"/>
    <p:sldId id="270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754BC-184F-415A-9FCD-95CF06518192}" v="11" dt="2018-11-14T20:57:02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474a3f7d-0eb7-46c2-aa54-d1262104513b" providerId="ADAL" clId="{AAF49AEA-9982-42DB-9262-0C43B4B54B65}"/>
    <pc:docChg chg="custSel addSld delSld modSld">
      <pc:chgData name=" " userId="474a3f7d-0eb7-46c2-aa54-d1262104513b" providerId="ADAL" clId="{AAF49AEA-9982-42DB-9262-0C43B4B54B65}" dt="2018-11-14T20:57:18.928" v="103" actId="2696"/>
      <pc:docMkLst>
        <pc:docMk/>
      </pc:docMkLst>
      <pc:sldChg chg="addSp delSp modSp add">
        <pc:chgData name=" " userId="474a3f7d-0eb7-46c2-aa54-d1262104513b" providerId="ADAL" clId="{AAF49AEA-9982-42DB-9262-0C43B4B54B65}" dt="2018-11-14T20:17:46.463" v="17" actId="1076"/>
        <pc:sldMkLst>
          <pc:docMk/>
          <pc:sldMk cId="2178455474" sldId="258"/>
        </pc:sldMkLst>
        <pc:spChg chg="mod">
          <ac:chgData name=" " userId="474a3f7d-0eb7-46c2-aa54-d1262104513b" providerId="ADAL" clId="{AAF49AEA-9982-42DB-9262-0C43B4B54B65}" dt="2018-11-14T20:17:05.537" v="8" actId="20577"/>
          <ac:spMkLst>
            <pc:docMk/>
            <pc:sldMk cId="2178455474" sldId="258"/>
            <ac:spMk id="2" creationId="{625C11D8-550F-4DC6-92E0-85E223AFEFA5}"/>
          </ac:spMkLst>
        </pc:spChg>
        <pc:spChg chg="del">
          <ac:chgData name=" " userId="474a3f7d-0eb7-46c2-aa54-d1262104513b" providerId="ADAL" clId="{AAF49AEA-9982-42DB-9262-0C43B4B54B65}" dt="2018-11-14T20:17:08.464" v="9" actId="478"/>
          <ac:spMkLst>
            <pc:docMk/>
            <pc:sldMk cId="2178455474" sldId="258"/>
            <ac:spMk id="3" creationId="{4B1668F4-73B8-4C70-A265-B7B20F2F7279}"/>
          </ac:spMkLst>
        </pc:spChg>
        <pc:picChg chg="add mod modCrop">
          <ac:chgData name=" " userId="474a3f7d-0eb7-46c2-aa54-d1262104513b" providerId="ADAL" clId="{AAF49AEA-9982-42DB-9262-0C43B4B54B65}" dt="2018-11-14T20:17:46.463" v="17" actId="1076"/>
          <ac:picMkLst>
            <pc:docMk/>
            <pc:sldMk cId="2178455474" sldId="258"/>
            <ac:picMk id="4" creationId="{571EDD8B-4943-411C-8135-2A0F876B5A84}"/>
          </ac:picMkLst>
        </pc:picChg>
      </pc:sldChg>
      <pc:sldChg chg="addSp delSp modSp add">
        <pc:chgData name=" " userId="474a3f7d-0eb7-46c2-aa54-d1262104513b" providerId="ADAL" clId="{AAF49AEA-9982-42DB-9262-0C43B4B54B65}" dt="2018-11-14T20:50:35.086" v="59" actId="1076"/>
        <pc:sldMkLst>
          <pc:docMk/>
          <pc:sldMk cId="756073142" sldId="259"/>
        </pc:sldMkLst>
        <pc:spChg chg="mod">
          <ac:chgData name=" " userId="474a3f7d-0eb7-46c2-aa54-d1262104513b" providerId="ADAL" clId="{AAF49AEA-9982-42DB-9262-0C43B4B54B65}" dt="2018-11-14T20:50:00.419" v="38" actId="20577"/>
          <ac:spMkLst>
            <pc:docMk/>
            <pc:sldMk cId="756073142" sldId="259"/>
            <ac:spMk id="2" creationId="{A590106B-4698-4B9A-9259-30821676FA9C}"/>
          </ac:spMkLst>
        </pc:spChg>
        <pc:spChg chg="del">
          <ac:chgData name=" " userId="474a3f7d-0eb7-46c2-aa54-d1262104513b" providerId="ADAL" clId="{AAF49AEA-9982-42DB-9262-0C43B4B54B65}" dt="2018-11-14T20:18:35.817" v="22" actId="478"/>
          <ac:spMkLst>
            <pc:docMk/>
            <pc:sldMk cId="756073142" sldId="259"/>
            <ac:spMk id="3" creationId="{1BD1C871-B91D-418E-997F-2BAA5801D590}"/>
          </ac:spMkLst>
        </pc:spChg>
        <pc:picChg chg="add del mod modCrop">
          <ac:chgData name=" " userId="474a3f7d-0eb7-46c2-aa54-d1262104513b" providerId="ADAL" clId="{AAF49AEA-9982-42DB-9262-0C43B4B54B65}" dt="2018-11-14T20:50:04.686" v="41" actId="1076"/>
          <ac:picMkLst>
            <pc:docMk/>
            <pc:sldMk cId="756073142" sldId="259"/>
            <ac:picMk id="4" creationId="{160A0920-1939-4B89-81A7-D63B986DF5F3}"/>
          </ac:picMkLst>
        </pc:picChg>
        <pc:picChg chg="add mod modCrop">
          <ac:chgData name=" " userId="474a3f7d-0eb7-46c2-aa54-d1262104513b" providerId="ADAL" clId="{AAF49AEA-9982-42DB-9262-0C43B4B54B65}" dt="2018-11-14T20:50:35.086" v="59" actId="1076"/>
          <ac:picMkLst>
            <pc:docMk/>
            <pc:sldMk cId="756073142" sldId="259"/>
            <ac:picMk id="5" creationId="{738556B6-427D-4E0F-8994-AB30DE447FB9}"/>
          </ac:picMkLst>
        </pc:picChg>
      </pc:sldChg>
      <pc:sldChg chg="addSp delSp modSp add">
        <pc:chgData name=" " userId="474a3f7d-0eb7-46c2-aa54-d1262104513b" providerId="ADAL" clId="{AAF49AEA-9982-42DB-9262-0C43B4B54B65}" dt="2018-11-14T20:50:10.484" v="52" actId="2696"/>
        <pc:sldMkLst>
          <pc:docMk/>
          <pc:sldMk cId="1716623737" sldId="260"/>
        </pc:sldMkLst>
        <pc:spChg chg="mod">
          <ac:chgData name=" " userId="474a3f7d-0eb7-46c2-aa54-d1262104513b" providerId="ADAL" clId="{AAF49AEA-9982-42DB-9262-0C43B4B54B65}" dt="2018-11-14T20:50:08.125" v="50" actId="20577"/>
          <ac:spMkLst>
            <pc:docMk/>
            <pc:sldMk cId="1716623737" sldId="260"/>
            <ac:spMk id="2" creationId="{031AFC3E-A38A-4889-95E1-05B0C34EE906}"/>
          </ac:spMkLst>
        </pc:spChg>
        <pc:spChg chg="del">
          <ac:chgData name=" " userId="474a3f7d-0eb7-46c2-aa54-d1262104513b" providerId="ADAL" clId="{AAF49AEA-9982-42DB-9262-0C43B4B54B65}" dt="2018-11-14T20:50:10.351" v="51" actId="478"/>
          <ac:spMkLst>
            <pc:docMk/>
            <pc:sldMk cId="1716623737" sldId="260"/>
            <ac:spMk id="3" creationId="{48EA7ABD-266F-45C3-9680-3948992A12FE}"/>
          </ac:spMkLst>
        </pc:spChg>
        <pc:picChg chg="add">
          <ac:chgData name=" " userId="474a3f7d-0eb7-46c2-aa54-d1262104513b" providerId="ADAL" clId="{AAF49AEA-9982-42DB-9262-0C43B4B54B65}" dt="2018-11-14T20:50:10.484" v="52" actId="2696"/>
          <ac:picMkLst>
            <pc:docMk/>
            <pc:sldMk cId="1716623737" sldId="260"/>
            <ac:picMk id="4" creationId="{76F36ACF-E3EA-4317-9E36-8BB706984F8E}"/>
          </ac:picMkLst>
        </pc:picChg>
      </pc:sldChg>
      <pc:sldChg chg="addSp delSp modSp add">
        <pc:chgData name=" " userId="474a3f7d-0eb7-46c2-aa54-d1262104513b" providerId="ADAL" clId="{AAF49AEA-9982-42DB-9262-0C43B4B54B65}" dt="2018-11-14T20:56:55.373" v="93" actId="1076"/>
        <pc:sldMkLst>
          <pc:docMk/>
          <pc:sldMk cId="2526163325" sldId="261"/>
        </pc:sldMkLst>
        <pc:spChg chg="mod">
          <ac:chgData name=" " userId="474a3f7d-0eb7-46c2-aa54-d1262104513b" providerId="ADAL" clId="{AAF49AEA-9982-42DB-9262-0C43B4B54B65}" dt="2018-11-14T20:56:45.850" v="89" actId="20577"/>
          <ac:spMkLst>
            <pc:docMk/>
            <pc:sldMk cId="2526163325" sldId="261"/>
            <ac:spMk id="2" creationId="{84E948F1-BAEF-4269-A25D-A08CBAC7F1A8}"/>
          </ac:spMkLst>
        </pc:spChg>
        <pc:spChg chg="del">
          <ac:chgData name=" " userId="474a3f7d-0eb7-46c2-aa54-d1262104513b" providerId="ADAL" clId="{AAF49AEA-9982-42DB-9262-0C43B4B54B65}" dt="2018-11-14T20:56:49.350" v="90" actId="478"/>
          <ac:spMkLst>
            <pc:docMk/>
            <pc:sldMk cId="2526163325" sldId="261"/>
            <ac:spMk id="3" creationId="{8CC15C0A-E80E-44FE-8D39-E9E9428AE049}"/>
          </ac:spMkLst>
        </pc:spChg>
        <pc:picChg chg="add mod">
          <ac:chgData name=" " userId="474a3f7d-0eb7-46c2-aa54-d1262104513b" providerId="ADAL" clId="{AAF49AEA-9982-42DB-9262-0C43B4B54B65}" dt="2018-11-14T20:56:55.373" v="93" actId="1076"/>
          <ac:picMkLst>
            <pc:docMk/>
            <pc:sldMk cId="2526163325" sldId="261"/>
            <ac:picMk id="1026" creationId="{F668E82F-BF8C-47BB-AD82-117F3B71002E}"/>
          </ac:picMkLst>
        </pc:picChg>
      </pc:sldChg>
      <pc:sldChg chg="addSp delSp modSp add del">
        <pc:chgData name=" " userId="474a3f7d-0eb7-46c2-aa54-d1262104513b" providerId="ADAL" clId="{AAF49AEA-9982-42DB-9262-0C43B4B54B65}" dt="2018-11-14T20:57:18.928" v="103" actId="2696"/>
        <pc:sldMkLst>
          <pc:docMk/>
          <pc:sldMk cId="470026727" sldId="262"/>
        </pc:sldMkLst>
        <pc:spChg chg="del mod">
          <ac:chgData name=" " userId="474a3f7d-0eb7-46c2-aa54-d1262104513b" providerId="ADAL" clId="{AAF49AEA-9982-42DB-9262-0C43B4B54B65}" dt="2018-11-14T20:57:17.398" v="102" actId="478"/>
          <ac:spMkLst>
            <pc:docMk/>
            <pc:sldMk cId="470026727" sldId="262"/>
            <ac:spMk id="2" creationId="{AA055798-AC4A-4EFA-B7BF-A25813C0E023}"/>
          </ac:spMkLst>
        </pc:spChg>
        <pc:spChg chg="del">
          <ac:chgData name=" " userId="474a3f7d-0eb7-46c2-aa54-d1262104513b" providerId="ADAL" clId="{AAF49AEA-9982-42DB-9262-0C43B4B54B65}" dt="2018-11-14T20:57:10.794" v="100" actId="478"/>
          <ac:spMkLst>
            <pc:docMk/>
            <pc:sldMk cId="470026727" sldId="262"/>
            <ac:spMk id="3" creationId="{E3D248AA-C32D-4A80-A233-4CCE757DB613}"/>
          </ac:spMkLst>
        </pc:spChg>
        <pc:spChg chg="add mod">
          <ac:chgData name=" " userId="474a3f7d-0eb7-46c2-aa54-d1262104513b" providerId="ADAL" clId="{AAF49AEA-9982-42DB-9262-0C43B4B54B65}" dt="2018-11-14T20:57:17.398" v="102" actId="478"/>
          <ac:spMkLst>
            <pc:docMk/>
            <pc:sldMk cId="470026727" sldId="262"/>
            <ac:spMk id="5" creationId="{EBAF6D53-8553-42F2-BBA3-6A2F9211BA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C246-E919-4AAD-85FF-5D1402728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3BFEE-CCC1-44F4-A3F6-52FB69C81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A1E1-5772-4D18-8BE7-B0916DF2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1B1-901F-4B32-883A-8F1C7E6C7B3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F8A17-0E17-4913-9186-9D85FF45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7451-B17A-4E3A-A1B5-582D0237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23EC-A065-4980-B957-50CE8584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1C40-2692-498E-B739-458184E9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5814D-B9D0-4BAD-BB9D-C9DA22BCF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380FD-DAC3-4017-8C84-75C1D61C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1B1-901F-4B32-883A-8F1C7E6C7B3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950DA-97B3-4101-B356-42A400E6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7631B-7F61-4BCC-8B56-1C411159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23EC-A065-4980-B957-50CE8584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9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0E4C61-147B-4881-89C4-D7B210403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12711-F709-440E-831B-5ED3DFBBD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EB8A-76AB-45BA-93EA-39294411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1B1-901F-4B32-883A-8F1C7E6C7B3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6515C-5FF0-4317-9B68-64C0C76C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A153E-7163-44F3-AED1-7972D823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23EC-A065-4980-B957-50CE8584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3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C087-D40B-4603-828C-0F689767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349A-1A72-4414-96B4-099FFD0D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AA8E-E4A7-49D0-A4A4-A71D4D5F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1B1-901F-4B32-883A-8F1C7E6C7B3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F4835-8E42-43EA-B557-8C360EF7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C3AF7-A5C0-4C84-97A2-89D4989C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23EC-A065-4980-B957-50CE8584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0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7A8D-62FF-448A-8029-0D9F234F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C72A8-BA43-467C-AED6-616C78EB8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CC582-9378-4363-83F2-D21E2FDE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1B1-901F-4B32-883A-8F1C7E6C7B3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BC73F-1C38-4530-82EC-54769D25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3D044-4C09-4A40-B27D-27F3BD6A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23EC-A065-4980-B957-50CE8584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B43A9-D886-4EF2-B2B8-B8C358EE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D125A-316E-48C3-8B3E-D3EE10700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EC06F-897F-4A6F-A5FA-9B491729E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2F1A4-0797-40A2-BCF2-9E09B5AD4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1B1-901F-4B32-883A-8F1C7E6C7B3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FF107-4230-419F-8A55-CDF64FAB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26BFD-2EDC-4C1B-830B-022C14D4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23EC-A065-4980-B957-50CE8584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DFCF-8188-4BCC-82A8-D188699D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EAF32-E6B5-480F-A7C5-92F88A07D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F8F97-D483-4404-B162-E8C17DD55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8247A-4D60-4076-843A-8679FFCED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8024B-7F73-477E-9C60-CCB129E23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0F6B87-DFE0-4B34-93CE-9204633C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1B1-901F-4B32-883A-8F1C7E6C7B3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D27F60-504C-4D40-ADF1-C59C3E15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A7C13-1A3B-49AC-B028-67B09D4B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23EC-A065-4980-B957-50CE8584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9BBA-58A5-4BB0-AE81-12A3F710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92DAB-0F44-4DFD-86E6-D41131BA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1B1-901F-4B32-883A-8F1C7E6C7B3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5FE4-E126-48D4-A748-B43EBF41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4FAD0-33A1-424A-9B94-B6C06146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23EC-A065-4980-B957-50CE8584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1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456BB-A122-4AB8-BF7D-0413D585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1B1-901F-4B32-883A-8F1C7E6C7B3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D426F-B790-43D7-9AB5-1D02A74D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7F7BD-84E7-41E8-AE8F-F5AA1B72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23EC-A065-4980-B957-50CE8584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D617-63FA-4DA4-B48F-3045EF4A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D10CD-DD93-40AE-97B0-25FD47218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EC4D8-DE70-4F36-B3E3-476A5D696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560E1-5344-4035-813D-1EBD293B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1B1-901F-4B32-883A-8F1C7E6C7B3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A42DC-82BE-4528-A121-3C99C778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44B71-694C-4722-B493-4D8E0E9A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23EC-A065-4980-B957-50CE8584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4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854B-94BC-4A38-8113-C1760C1B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A86DB-7269-43F7-8035-054A92CB5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174E7-9080-4FAF-8525-B36C25C01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D7732-851B-408B-92C1-D173B2FF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1B1-901F-4B32-883A-8F1C7E6C7B3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3D8D-B484-4A40-9BEA-F10B0694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5FEB-E39E-4C35-BDE7-44DD0C69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23EC-A065-4980-B957-50CE8584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5D045-CA70-42B3-B709-214E9CEC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782D1-FC84-49F4-91FF-09DF28BA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1BD35-3762-4EFC-965D-B13587694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01B1-901F-4B32-883A-8F1C7E6C7B3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3ADC0-7B0F-42B9-8453-FA919999C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C049F-29E1-4EB8-AC26-9643FC44E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E23EC-A065-4980-B957-50CE8584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C0D1-197B-4F1A-A719-FDB6FDA60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CIS 519 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BB215-EB1C-4710-B934-E14915837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11/15/18</a:t>
            </a:r>
          </a:p>
        </p:txBody>
      </p:sp>
    </p:spTree>
    <p:extLst>
      <p:ext uri="{BB962C8B-B14F-4D97-AF65-F5344CB8AC3E}">
        <p14:creationId xmlns:p14="http://schemas.microsoft.com/office/powerpoint/2010/main" val="427629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106B-4698-4B9A-9259-30821676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SVM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556B6-427D-4E0F-8994-AB30DE447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37491" r="24541" b="12139"/>
          <a:stretch/>
        </p:blipFill>
        <p:spPr>
          <a:xfrm>
            <a:off x="2392680" y="1690688"/>
            <a:ext cx="7787640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7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F0F23E-CCF2-4CA3-AF1D-F7245EBD1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209453" y="1747387"/>
            <a:ext cx="3695700" cy="4022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ED708-D1DC-45FF-89C5-AD94BFE24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520"/>
          <a:stretch/>
        </p:blipFill>
        <p:spPr>
          <a:xfrm>
            <a:off x="6568187" y="1632983"/>
            <a:ext cx="3695700" cy="403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F050D-CDC1-434E-9779-334DC3E129BC}"/>
              </a:ext>
            </a:extLst>
          </p:cNvPr>
          <p:cNvSpPr txBox="1"/>
          <p:nvPr/>
        </p:nvSpPr>
        <p:spPr>
          <a:xfrm>
            <a:off x="1775637" y="467833"/>
            <a:ext cx="829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get a better classifier on the right with a wider margin by allowing just one mistake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FC3E-A38A-4889-95E1-05B0C34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SVM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36ACF-E3EA-4317-9E36-8BB706984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50" t="28277" r="22750" b="15111"/>
          <a:stretch/>
        </p:blipFill>
        <p:spPr>
          <a:xfrm>
            <a:off x="2651759" y="1467168"/>
            <a:ext cx="7941617" cy="46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2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48F1-BAEF-4269-A25D-A08CBAC7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pic>
        <p:nvPicPr>
          <p:cNvPr id="1026" name="Picture 2" descr="https://codetolight.files.wordpress.com/2017/11/network.png?w=1108">
            <a:extLst>
              <a:ext uri="{FF2B5EF4-FFF2-40B4-BE49-F238E27FC236}">
                <a16:creationId xmlns:a16="http://schemas.microsoft.com/office/drawing/2014/main" id="{F668E82F-BF8C-47BB-AD82-117F3B710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188845"/>
            <a:ext cx="105537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6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B80AEA-E8E2-4843-A8A0-DBC4FB5B481E}"/>
              </a:ext>
            </a:extLst>
          </p:cNvPr>
          <p:cNvSpPr txBox="1">
            <a:spLocks/>
          </p:cNvSpPr>
          <p:nvPr/>
        </p:nvSpPr>
        <p:spPr>
          <a:xfrm>
            <a:off x="3244393" y="1034043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C65083-F3D7-42BC-AA8A-6959DA9811DD}"/>
              </a:ext>
            </a:extLst>
          </p:cNvPr>
          <p:cNvGrpSpPr/>
          <p:nvPr/>
        </p:nvGrpSpPr>
        <p:grpSpPr>
          <a:xfrm>
            <a:off x="3549193" y="1176283"/>
            <a:ext cx="6553201" cy="798092"/>
            <a:chOff x="1311460" y="3124200"/>
            <a:chExt cx="7349413" cy="866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AE2B6B-BB75-4982-9304-67C65EDBD080}"/>
                </a:ext>
              </a:extLst>
            </p:cNvPr>
            <p:cNvSpPr/>
            <p:nvPr/>
          </p:nvSpPr>
          <p:spPr>
            <a:xfrm>
              <a:off x="2458720" y="3190240"/>
              <a:ext cx="851859" cy="665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/>
                <a:t>Stage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040735-305E-43DB-91F1-C6B1BC8C2BC8}"/>
                </a:ext>
              </a:extLst>
            </p:cNvPr>
            <p:cNvSpPr/>
            <p:nvPr/>
          </p:nvSpPr>
          <p:spPr>
            <a:xfrm>
              <a:off x="3643941" y="3200400"/>
              <a:ext cx="851859" cy="665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/>
                <a:t>Stage 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FCA3F2-26BC-421A-8EBA-3905812CCE40}"/>
                </a:ext>
              </a:extLst>
            </p:cNvPr>
            <p:cNvSpPr/>
            <p:nvPr/>
          </p:nvSpPr>
          <p:spPr>
            <a:xfrm>
              <a:off x="4863141" y="3200400"/>
              <a:ext cx="851859" cy="665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/>
                <a:t>Stage 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CE49D3-671F-41CC-88D9-8BD6C7244980}"/>
                </a:ext>
              </a:extLst>
            </p:cNvPr>
            <p:cNvSpPr/>
            <p:nvPr/>
          </p:nvSpPr>
          <p:spPr>
            <a:xfrm>
              <a:off x="6096000" y="3124200"/>
              <a:ext cx="1309059" cy="838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/>
                <a:t>Fully Connected Layer</a:t>
              </a:r>
            </a:p>
          </p:txBody>
        </p:sp>
        <p:sp>
          <p:nvSpPr>
            <p:cNvPr id="12" name="Right Arrow 22">
              <a:extLst>
                <a:ext uri="{FF2B5EF4-FFF2-40B4-BE49-F238E27FC236}">
                  <a16:creationId xmlns:a16="http://schemas.microsoft.com/office/drawing/2014/main" id="{F18A6365-C566-4A66-B105-41B34523CF6E}"/>
                </a:ext>
              </a:extLst>
            </p:cNvPr>
            <p:cNvSpPr/>
            <p:nvPr/>
          </p:nvSpPr>
          <p:spPr>
            <a:xfrm>
              <a:off x="3315659" y="343334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23">
              <a:extLst>
                <a:ext uri="{FF2B5EF4-FFF2-40B4-BE49-F238E27FC236}">
                  <a16:creationId xmlns:a16="http://schemas.microsoft.com/office/drawing/2014/main" id="{B083313A-3F55-4B74-9945-11F657F728F2}"/>
                </a:ext>
              </a:extLst>
            </p:cNvPr>
            <p:cNvSpPr/>
            <p:nvPr/>
          </p:nvSpPr>
          <p:spPr>
            <a:xfrm>
              <a:off x="4516120" y="3449320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24">
              <a:extLst>
                <a:ext uri="{FF2B5EF4-FFF2-40B4-BE49-F238E27FC236}">
                  <a16:creationId xmlns:a16="http://schemas.microsoft.com/office/drawing/2014/main" id="{9EDC5F51-77FC-409E-A7ED-F7B68B2B9D5C}"/>
                </a:ext>
              </a:extLst>
            </p:cNvPr>
            <p:cNvSpPr/>
            <p:nvPr/>
          </p:nvSpPr>
          <p:spPr>
            <a:xfrm>
              <a:off x="5735320" y="344350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26">
              <a:extLst>
                <a:ext uri="{FF2B5EF4-FFF2-40B4-BE49-F238E27FC236}">
                  <a16:creationId xmlns:a16="http://schemas.microsoft.com/office/drawing/2014/main" id="{2DE3FE5C-0D8A-4687-A83C-1297CE64D889}"/>
                </a:ext>
              </a:extLst>
            </p:cNvPr>
            <p:cNvSpPr/>
            <p:nvPr/>
          </p:nvSpPr>
          <p:spPr>
            <a:xfrm>
              <a:off x="7430459" y="345366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27">
              <a:extLst>
                <a:ext uri="{FF2B5EF4-FFF2-40B4-BE49-F238E27FC236}">
                  <a16:creationId xmlns:a16="http://schemas.microsoft.com/office/drawing/2014/main" id="{AF261091-9D9F-40F9-9E6D-B735C66CB157}"/>
                </a:ext>
              </a:extLst>
            </p:cNvPr>
            <p:cNvSpPr/>
            <p:nvPr/>
          </p:nvSpPr>
          <p:spPr>
            <a:xfrm>
              <a:off x="2087880" y="345366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54A0FB-7285-44EB-B6EC-494E91130654}"/>
                </a:ext>
              </a:extLst>
            </p:cNvPr>
            <p:cNvSpPr/>
            <p:nvPr/>
          </p:nvSpPr>
          <p:spPr>
            <a:xfrm>
              <a:off x="1311460" y="3286780"/>
              <a:ext cx="866572" cy="701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u="none" dirty="0">
                  <a:latin typeface="+mn-lt"/>
                </a:rPr>
                <a:t>Input Image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B000A9-6793-486D-86B1-2761D210C5B6}"/>
                </a:ext>
              </a:extLst>
            </p:cNvPr>
            <p:cNvSpPr/>
            <p:nvPr/>
          </p:nvSpPr>
          <p:spPr>
            <a:xfrm>
              <a:off x="7794301" y="3288941"/>
              <a:ext cx="866572" cy="70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u="none" dirty="0">
                  <a:latin typeface="+mn-lt"/>
                </a:rPr>
                <a:t>Class Label </a:t>
              </a:r>
              <a:endParaRPr lang="en-US" sz="1800" dirty="0">
                <a:latin typeface="+mn-lt"/>
              </a:endParaRPr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245CF187-284B-41EF-BFB7-F03DC2EBE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89" y="2915777"/>
            <a:ext cx="6169504" cy="238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1A0505D-87B9-45B4-A6AE-561F8294B586}"/>
              </a:ext>
            </a:extLst>
          </p:cNvPr>
          <p:cNvSpPr/>
          <p:nvPr/>
        </p:nvSpPr>
        <p:spPr>
          <a:xfrm>
            <a:off x="2787193" y="5389111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none" dirty="0">
                <a:latin typeface="+mj-lt"/>
              </a:rPr>
              <a:t>Feature visualization of convolutional net trained on </a:t>
            </a:r>
            <a:r>
              <a:rPr lang="en-US" sz="2000" u="none" dirty="0" err="1">
                <a:latin typeface="+mj-lt"/>
              </a:rPr>
              <a:t>ImageNet</a:t>
            </a:r>
            <a:r>
              <a:rPr lang="en-US" sz="2000" u="none" dirty="0">
                <a:latin typeface="+mj-lt"/>
              </a:rPr>
              <a:t> from </a:t>
            </a:r>
            <a:r>
              <a:rPr lang="en-US" sz="2000" u="none" dirty="0">
                <a:solidFill>
                  <a:srgbClr val="2136FF"/>
                </a:solidFill>
                <a:latin typeface="+mj-lt"/>
              </a:rPr>
              <a:t>[</a:t>
            </a:r>
            <a:r>
              <a:rPr lang="en-US" sz="2000" u="none" dirty="0" err="1">
                <a:solidFill>
                  <a:srgbClr val="2136FF"/>
                </a:solidFill>
                <a:latin typeface="+mj-lt"/>
              </a:rPr>
              <a:t>Zeiler</a:t>
            </a:r>
            <a:r>
              <a:rPr lang="en-US" sz="2000" u="none" dirty="0">
                <a:solidFill>
                  <a:srgbClr val="2136FF"/>
                </a:solidFill>
                <a:latin typeface="+mj-lt"/>
              </a:rPr>
              <a:t> &amp; Fergus 2013]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9DDA85-4C26-4BF2-9947-D704A7421C0C}"/>
              </a:ext>
            </a:extLst>
          </p:cNvPr>
          <p:cNvCxnSpPr/>
          <p:nvPr/>
        </p:nvCxnSpPr>
        <p:spPr>
          <a:xfrm flipH="1">
            <a:off x="4241498" y="2024643"/>
            <a:ext cx="603095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63EE92-996A-481F-A234-63701B0ED097}"/>
              </a:ext>
            </a:extLst>
          </p:cNvPr>
          <p:cNvCxnSpPr/>
          <p:nvPr/>
        </p:nvCxnSpPr>
        <p:spPr>
          <a:xfrm>
            <a:off x="5994090" y="2024643"/>
            <a:ext cx="145903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CC1FA4-B9BD-4617-BAA1-2091F818AC0C}"/>
              </a:ext>
            </a:extLst>
          </p:cNvPr>
          <p:cNvCxnSpPr/>
          <p:nvPr/>
        </p:nvCxnSpPr>
        <p:spPr>
          <a:xfrm>
            <a:off x="7110812" y="2024643"/>
            <a:ext cx="1010381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extLst>
              <a:ext uri="{FF2B5EF4-FFF2-40B4-BE49-F238E27FC236}">
                <a16:creationId xmlns:a16="http://schemas.microsoft.com/office/drawing/2014/main" id="{363DD885-8CAF-4CF3-81F4-9944AFC8E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/>
          <a:stretch/>
        </p:blipFill>
        <p:spPr bwMode="auto">
          <a:xfrm>
            <a:off x="1948993" y="1117758"/>
            <a:ext cx="1542779" cy="93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34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6FC1E-BF82-46E6-BDA1-5ACBE636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B191-368A-46B0-9801-CB98C7992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weak learners, can we turn them into strong learners?</a:t>
            </a:r>
          </a:p>
          <a:p>
            <a:r>
              <a:rPr lang="en-US" dirty="0" err="1"/>
              <a:t>Adaboost</a:t>
            </a:r>
            <a:r>
              <a:rPr lang="en-US" dirty="0"/>
              <a:t> works in iterations and assigns weights to training examples</a:t>
            </a:r>
          </a:p>
          <a:p>
            <a:r>
              <a:rPr lang="en-US" dirty="0"/>
              <a:t>In each iteration, it updates the weights such that in the next round, the classifier is forced to pay attention to the incorrectly classified examples</a:t>
            </a:r>
          </a:p>
          <a:p>
            <a:r>
              <a:rPr lang="en-US" dirty="0"/>
              <a:t>The final classifier is a combination of all the weak classifiers learnt</a:t>
            </a:r>
          </a:p>
        </p:txBody>
      </p:sp>
    </p:spTree>
    <p:extLst>
      <p:ext uri="{BB962C8B-B14F-4D97-AF65-F5344CB8AC3E}">
        <p14:creationId xmlns:p14="http://schemas.microsoft.com/office/powerpoint/2010/main" val="234876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C58952-AEA7-435C-A6F7-C5132E47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 Toy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17095-35B6-4199-9FAE-FFE609F58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34" y="1809524"/>
            <a:ext cx="3810532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3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008876D-0F03-4CD1-9809-C968464393A6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D14E1-8F69-4BCD-8BE1-A26E64B3E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38" y="0"/>
            <a:ext cx="4560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1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899A73-558A-4869-90AC-5D6B0DA37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79" y="0"/>
            <a:ext cx="3356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4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831D9C-7D3E-4B54-B232-079DC8B6D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66" y="0"/>
            <a:ext cx="3285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7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ABD5317-FF5B-4ED1-A4CB-7587CD0B3E87}"/>
              </a:ext>
            </a:extLst>
          </p:cNvPr>
          <p:cNvSpPr txBox="1">
            <a:spLocks/>
          </p:cNvSpPr>
          <p:nvPr/>
        </p:nvSpPr>
        <p:spPr>
          <a:xfrm>
            <a:off x="7080053" y="6408574"/>
            <a:ext cx="2506684" cy="4494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554986-A33E-4844-A5D8-1FCB13BAB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63" y="263951"/>
            <a:ext cx="7739029" cy="65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7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C11D8-550F-4DC6-92E0-85E223AF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EDD8B-4943-411C-8135-2A0F876B5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7" t="28445" r="22667" b="15704"/>
          <a:stretch/>
        </p:blipFill>
        <p:spPr>
          <a:xfrm>
            <a:off x="2133600" y="1324659"/>
            <a:ext cx="8757920" cy="49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5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>
            <a:extLst>
              <a:ext uri="{FF2B5EF4-FFF2-40B4-BE49-F238E27FC236}">
                <a16:creationId xmlns:a16="http://schemas.microsoft.com/office/drawing/2014/main" id="{4505555B-B1A5-49AA-A659-057F7F800DA0}"/>
              </a:ext>
            </a:extLst>
          </p:cNvPr>
          <p:cNvSpPr>
            <a:spLocks noGrp="1"/>
          </p:cNvSpPr>
          <p:nvPr/>
        </p:nvSpPr>
        <p:spPr bwMode="auto">
          <a:xfrm>
            <a:off x="1866900" y="83673"/>
            <a:ext cx="7772400" cy="95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Linear Classification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7E7C8156-1EB2-46D2-AE40-AE6B847F145B}"/>
              </a:ext>
            </a:extLst>
          </p:cNvPr>
          <p:cNvSpPr>
            <a:spLocks noGrp="1"/>
          </p:cNvSpPr>
          <p:nvPr/>
        </p:nvSpPr>
        <p:spPr bwMode="auto">
          <a:xfrm>
            <a:off x="1866900" y="1272051"/>
            <a:ext cx="77724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Although both classifiers separate the data, the distance with which the separation is achieved is different: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1" name="Slide Number Placeholder 4">
            <a:extLst>
              <a:ext uri="{FF2B5EF4-FFF2-40B4-BE49-F238E27FC236}">
                <a16:creationId xmlns:a16="http://schemas.microsoft.com/office/drawing/2014/main" id="{DEE3C075-356F-44DD-85EB-F91D8A8B2F68}"/>
              </a:ext>
            </a:extLst>
          </p:cNvPr>
          <p:cNvSpPr>
            <a:spLocks noGrp="1"/>
          </p:cNvSpPr>
          <p:nvPr/>
        </p:nvSpPr>
        <p:spPr>
          <a:xfrm>
            <a:off x="8191500" y="64092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C48F9C6-E486-4CFF-BF3A-5D2DA0CFF8BD}"/>
              </a:ext>
            </a:extLst>
          </p:cNvPr>
          <p:cNvGrpSpPr/>
          <p:nvPr/>
        </p:nvGrpSpPr>
        <p:grpSpPr>
          <a:xfrm>
            <a:off x="4381500" y="3329451"/>
            <a:ext cx="2247900" cy="1905000"/>
            <a:chOff x="3200400" y="3276600"/>
            <a:chExt cx="2247900" cy="1905000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A8095D5-3BD8-477C-B753-73878C481F85}"/>
                </a:ext>
              </a:extLst>
            </p:cNvPr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FE9374C8-AF28-44A2-9B44-ED14E8065F68}"/>
                </a:ext>
              </a:extLst>
            </p:cNvPr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53C9DDC-90CA-45B1-91AF-7E4EB6E3202F}"/>
                </a:ext>
              </a:extLst>
            </p:cNvPr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A1845C5-B402-4FE0-9D85-6DEF3BB45400}"/>
                </a:ext>
              </a:extLst>
            </p:cNvPr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FDF3495-0906-41B7-9E05-EF8FC3C7D0DD}"/>
                </a:ext>
              </a:extLst>
            </p:cNvPr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111F5D9-7A1B-48F0-AFD7-B76B89211958}"/>
                </a:ext>
              </a:extLst>
            </p:cNvPr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1AC6681-EFDB-42AF-9634-063863DB8D2D}"/>
                </a:ext>
              </a:extLst>
            </p:cNvPr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2E9B750-263C-439B-9E24-AEFA2BA51CF1}"/>
                </a:ext>
              </a:extLst>
            </p:cNvPr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57471BD-D0F9-4123-A182-CF0AB62B3438}"/>
                </a:ext>
              </a:extLst>
            </p:cNvPr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3D290E6-7ACC-4569-A76A-5B2F269FEDCF}"/>
                </a:ext>
              </a:extLst>
            </p:cNvPr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9A7C6CD-E022-4420-AA55-E5F45C2E0ACA}"/>
                </a:ext>
              </a:extLst>
            </p:cNvPr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F12F5315-B559-4067-8D84-2E965AAA3EA8}"/>
                </a:ext>
              </a:extLst>
            </p:cNvPr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7E2D12BB-3223-47B0-89AC-62B9B8E30700}"/>
                </a:ext>
              </a:extLst>
            </p:cNvPr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91CE877-0B22-4D13-8275-B18B87C6AFC9}"/>
                </a:ext>
              </a:extLst>
            </p:cNvPr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75685220-BD3D-494E-AE7C-79E1405A4A85}"/>
                </a:ext>
              </a:extLst>
            </p:cNvPr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C3B4B55-FF7E-4344-8993-6FF88687FD87}"/>
                </a:ext>
              </a:extLst>
            </p:cNvPr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C9AE01B-AF6E-4163-9DCE-BBAADC527778}"/>
                </a:ext>
              </a:extLst>
            </p:cNvPr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C3C4C40A-155E-47B2-A52F-1408EDC5F365}"/>
                </a:ext>
              </a:extLst>
            </p:cNvPr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3EB22CD1-B6A8-4751-A6BE-FDC09AC3D4D0}"/>
                </a:ext>
              </a:extLst>
            </p:cNvPr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EEA13CA-7C5D-4CD7-B46F-0EA0A775B5BE}"/>
                </a:ext>
              </a:extLst>
            </p:cNvPr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B84BB94F-71E8-4228-AFFD-1BFAA2B9314D}"/>
                </a:ext>
              </a:extLst>
            </p:cNvPr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3834E99-E38C-48C3-A194-821C1F1DC691}"/>
                </a:ext>
              </a:extLst>
            </p:cNvPr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EA4E2994-8713-496C-B275-64D7D826E6A6}"/>
                </a:ext>
              </a:extLst>
            </p:cNvPr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C4D622AB-CB2B-4B41-A735-A918604A9B5B}"/>
                </a:ext>
              </a:extLst>
            </p:cNvPr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264D6F7-408F-4B76-B724-1198A013C951}"/>
                </a:ext>
              </a:extLst>
            </p:cNvPr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EB82D90-50F0-4D0A-ADC3-3DA87FCA5096}"/>
                </a:ext>
              </a:extLst>
            </p:cNvPr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D10E9E5-1362-4CDC-B369-D0D9B89AA6E8}"/>
                </a:ext>
              </a:extLst>
            </p:cNvPr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971CD5A-209B-426F-96C5-C12010C61036}"/>
                </a:ext>
              </a:extLst>
            </p:cNvPr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A2D0E03C-B646-4A5C-A951-E16BC19BFE62}"/>
                </a:ext>
              </a:extLst>
            </p:cNvPr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7CC0F843-7294-4FAC-8954-3CCAF7E8177B}"/>
                </a:ext>
              </a:extLst>
            </p:cNvPr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6609CCBC-E5A7-4BF0-9D8A-BF76B9D9DF1F}"/>
                </a:ext>
              </a:extLst>
            </p:cNvPr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65E00529-805A-476C-9C02-3EABDAE2DCF1}"/>
                </a:ext>
              </a:extLst>
            </p:cNvPr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4" name="Multiply 37">
              <a:extLst>
                <a:ext uri="{FF2B5EF4-FFF2-40B4-BE49-F238E27FC236}">
                  <a16:creationId xmlns:a16="http://schemas.microsoft.com/office/drawing/2014/main" id="{649D5152-D005-4A09-AF83-82A94B879C82}"/>
                </a:ext>
              </a:extLst>
            </p:cNvPr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5" name="Multiply 38">
              <a:extLst>
                <a:ext uri="{FF2B5EF4-FFF2-40B4-BE49-F238E27FC236}">
                  <a16:creationId xmlns:a16="http://schemas.microsoft.com/office/drawing/2014/main" id="{A7ED7BA0-3D1A-4337-8D0E-B861631169E4}"/>
                </a:ext>
              </a:extLst>
            </p:cNvPr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6" name="Multiply 39">
              <a:extLst>
                <a:ext uri="{FF2B5EF4-FFF2-40B4-BE49-F238E27FC236}">
                  <a16:creationId xmlns:a16="http://schemas.microsoft.com/office/drawing/2014/main" id="{7A3DF56B-232D-4732-A027-44D80478AE29}"/>
                </a:ext>
              </a:extLst>
            </p:cNvPr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7" name="Multiply 40">
              <a:extLst>
                <a:ext uri="{FF2B5EF4-FFF2-40B4-BE49-F238E27FC236}">
                  <a16:creationId xmlns:a16="http://schemas.microsoft.com/office/drawing/2014/main" id="{99D8224B-8AB4-4F7F-BA4C-86859C9DC331}"/>
                </a:ext>
              </a:extLst>
            </p:cNvPr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8" name="Multiply 41">
              <a:extLst>
                <a:ext uri="{FF2B5EF4-FFF2-40B4-BE49-F238E27FC236}">
                  <a16:creationId xmlns:a16="http://schemas.microsoft.com/office/drawing/2014/main" id="{FB92845B-347E-4242-886C-97093B408E58}"/>
                </a:ext>
              </a:extLst>
            </p:cNvPr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9" name="Multiply 42">
              <a:extLst>
                <a:ext uri="{FF2B5EF4-FFF2-40B4-BE49-F238E27FC236}">
                  <a16:creationId xmlns:a16="http://schemas.microsoft.com/office/drawing/2014/main" id="{3975B75F-54B2-4E12-AA8E-CFE87C42EA3C}"/>
                </a:ext>
              </a:extLst>
            </p:cNvPr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0" name="Multiply 43">
              <a:extLst>
                <a:ext uri="{FF2B5EF4-FFF2-40B4-BE49-F238E27FC236}">
                  <a16:creationId xmlns:a16="http://schemas.microsoft.com/office/drawing/2014/main" id="{00C98737-6C97-459B-B039-C4A09E9B7600}"/>
                </a:ext>
              </a:extLst>
            </p:cNvPr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1" name="Multiply 44">
              <a:extLst>
                <a:ext uri="{FF2B5EF4-FFF2-40B4-BE49-F238E27FC236}">
                  <a16:creationId xmlns:a16="http://schemas.microsoft.com/office/drawing/2014/main" id="{75DB110E-354F-4FF0-AF1A-AAADF930B358}"/>
                </a:ext>
              </a:extLst>
            </p:cNvPr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2" name="Multiply 45">
              <a:extLst>
                <a:ext uri="{FF2B5EF4-FFF2-40B4-BE49-F238E27FC236}">
                  <a16:creationId xmlns:a16="http://schemas.microsoft.com/office/drawing/2014/main" id="{59FF24A6-8D63-4A8C-8A41-2BE7EED2C0C1}"/>
                </a:ext>
              </a:extLst>
            </p:cNvPr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3" name="Multiply 46">
              <a:extLst>
                <a:ext uri="{FF2B5EF4-FFF2-40B4-BE49-F238E27FC236}">
                  <a16:creationId xmlns:a16="http://schemas.microsoft.com/office/drawing/2014/main" id="{41579C53-7950-496A-8ABB-D6C5167B8EBE}"/>
                </a:ext>
              </a:extLst>
            </p:cNvPr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4" name="Multiply 47">
              <a:extLst>
                <a:ext uri="{FF2B5EF4-FFF2-40B4-BE49-F238E27FC236}">
                  <a16:creationId xmlns:a16="http://schemas.microsoft.com/office/drawing/2014/main" id="{55B13822-5208-43FE-B1A5-F1930C7A5269}"/>
                </a:ext>
              </a:extLst>
            </p:cNvPr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5" name="Multiply 48">
              <a:extLst>
                <a:ext uri="{FF2B5EF4-FFF2-40B4-BE49-F238E27FC236}">
                  <a16:creationId xmlns:a16="http://schemas.microsoft.com/office/drawing/2014/main" id="{35F707C4-4180-4627-A417-605E49CBC046}"/>
                </a:ext>
              </a:extLst>
            </p:cNvPr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6" name="Multiply 49">
              <a:extLst>
                <a:ext uri="{FF2B5EF4-FFF2-40B4-BE49-F238E27FC236}">
                  <a16:creationId xmlns:a16="http://schemas.microsoft.com/office/drawing/2014/main" id="{BE75B09E-B211-44F4-A380-576977C84BF3}"/>
                </a:ext>
              </a:extLst>
            </p:cNvPr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7" name="Multiply 50">
              <a:extLst>
                <a:ext uri="{FF2B5EF4-FFF2-40B4-BE49-F238E27FC236}">
                  <a16:creationId xmlns:a16="http://schemas.microsoft.com/office/drawing/2014/main" id="{3B61C9FF-1D8B-4F94-92FF-C8AC35EC7A35}"/>
                </a:ext>
              </a:extLst>
            </p:cNvPr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8" name="Multiply 51">
              <a:extLst>
                <a:ext uri="{FF2B5EF4-FFF2-40B4-BE49-F238E27FC236}">
                  <a16:creationId xmlns:a16="http://schemas.microsoft.com/office/drawing/2014/main" id="{48E55525-07AF-4000-B734-503DDDD5E624}"/>
                </a:ext>
              </a:extLst>
            </p:cNvPr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9" name="Multiply 52">
              <a:extLst>
                <a:ext uri="{FF2B5EF4-FFF2-40B4-BE49-F238E27FC236}">
                  <a16:creationId xmlns:a16="http://schemas.microsoft.com/office/drawing/2014/main" id="{D5E6FBEE-667C-4B2B-BBD6-8C2D8FEB38FC}"/>
                </a:ext>
              </a:extLst>
            </p:cNvPr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0" name="Multiply 53">
              <a:extLst>
                <a:ext uri="{FF2B5EF4-FFF2-40B4-BE49-F238E27FC236}">
                  <a16:creationId xmlns:a16="http://schemas.microsoft.com/office/drawing/2014/main" id="{3ECE5653-026B-4030-8398-D1FE9A0E9943}"/>
                </a:ext>
              </a:extLst>
            </p:cNvPr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1" name="Multiply 54">
              <a:extLst>
                <a:ext uri="{FF2B5EF4-FFF2-40B4-BE49-F238E27FC236}">
                  <a16:creationId xmlns:a16="http://schemas.microsoft.com/office/drawing/2014/main" id="{5BF849B4-CE88-4E16-A1DD-1C40FC811368}"/>
                </a:ext>
              </a:extLst>
            </p:cNvPr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2" name="Multiply 55">
              <a:extLst>
                <a:ext uri="{FF2B5EF4-FFF2-40B4-BE49-F238E27FC236}">
                  <a16:creationId xmlns:a16="http://schemas.microsoft.com/office/drawing/2014/main" id="{74B93F9C-0728-44D5-A915-CB1799048DF1}"/>
                </a:ext>
              </a:extLst>
            </p:cNvPr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3" name="Multiply 56">
              <a:extLst>
                <a:ext uri="{FF2B5EF4-FFF2-40B4-BE49-F238E27FC236}">
                  <a16:creationId xmlns:a16="http://schemas.microsoft.com/office/drawing/2014/main" id="{AF3D106F-024B-41B2-A141-E055F5113B01}"/>
                </a:ext>
              </a:extLst>
            </p:cNvPr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4" name="Multiply 57">
              <a:extLst>
                <a:ext uri="{FF2B5EF4-FFF2-40B4-BE49-F238E27FC236}">
                  <a16:creationId xmlns:a16="http://schemas.microsoft.com/office/drawing/2014/main" id="{665F8A86-2675-4317-9548-D3EC1A7B0D1D}"/>
                </a:ext>
              </a:extLst>
            </p:cNvPr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5" name="Multiply 58">
              <a:extLst>
                <a:ext uri="{FF2B5EF4-FFF2-40B4-BE49-F238E27FC236}">
                  <a16:creationId xmlns:a16="http://schemas.microsoft.com/office/drawing/2014/main" id="{AED4145D-F3D5-4A18-A88F-50D4A9D34DBC}"/>
                </a:ext>
              </a:extLst>
            </p:cNvPr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6" name="Multiply 59">
              <a:extLst>
                <a:ext uri="{FF2B5EF4-FFF2-40B4-BE49-F238E27FC236}">
                  <a16:creationId xmlns:a16="http://schemas.microsoft.com/office/drawing/2014/main" id="{D67BC28A-A3AC-4EA1-8D3B-D8BAE21FA7A8}"/>
                </a:ext>
              </a:extLst>
            </p:cNvPr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" name="Multiply 60">
              <a:extLst>
                <a:ext uri="{FF2B5EF4-FFF2-40B4-BE49-F238E27FC236}">
                  <a16:creationId xmlns:a16="http://schemas.microsoft.com/office/drawing/2014/main" id="{FA695D7B-6CB6-4C5C-8EFB-2F4D01522000}"/>
                </a:ext>
              </a:extLst>
            </p:cNvPr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8" name="Multiply 61">
              <a:extLst>
                <a:ext uri="{FF2B5EF4-FFF2-40B4-BE49-F238E27FC236}">
                  <a16:creationId xmlns:a16="http://schemas.microsoft.com/office/drawing/2014/main" id="{C06BBFA4-421B-4806-9308-1AB284AA1DEB}"/>
                </a:ext>
              </a:extLst>
            </p:cNvPr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9" name="Multiply 62">
              <a:extLst>
                <a:ext uri="{FF2B5EF4-FFF2-40B4-BE49-F238E27FC236}">
                  <a16:creationId xmlns:a16="http://schemas.microsoft.com/office/drawing/2014/main" id="{E029CA3D-4B82-48CD-9148-2BDA674ADD4D}"/>
                </a:ext>
              </a:extLst>
            </p:cNvPr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0" name="Multiply 63">
              <a:extLst>
                <a:ext uri="{FF2B5EF4-FFF2-40B4-BE49-F238E27FC236}">
                  <a16:creationId xmlns:a16="http://schemas.microsoft.com/office/drawing/2014/main" id="{CF2911A1-D9F7-404F-91A2-131374B4280D}"/>
                </a:ext>
              </a:extLst>
            </p:cNvPr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1" name="Multiply 64">
              <a:extLst>
                <a:ext uri="{FF2B5EF4-FFF2-40B4-BE49-F238E27FC236}">
                  <a16:creationId xmlns:a16="http://schemas.microsoft.com/office/drawing/2014/main" id="{352016B7-1328-4A11-B06F-EF5BFAAEBA59}"/>
                </a:ext>
              </a:extLst>
            </p:cNvPr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2" name="Multiply 65">
              <a:extLst>
                <a:ext uri="{FF2B5EF4-FFF2-40B4-BE49-F238E27FC236}">
                  <a16:creationId xmlns:a16="http://schemas.microsoft.com/office/drawing/2014/main" id="{C815F370-D39F-415D-B449-5761E022ACE7}"/>
                </a:ext>
              </a:extLst>
            </p:cNvPr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3" name="Multiply 66">
              <a:extLst>
                <a:ext uri="{FF2B5EF4-FFF2-40B4-BE49-F238E27FC236}">
                  <a16:creationId xmlns:a16="http://schemas.microsoft.com/office/drawing/2014/main" id="{02CF068B-A411-4FA6-9439-2560464F3359}"/>
                </a:ext>
              </a:extLst>
            </p:cNvPr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4" name="Multiply 67">
              <a:extLst>
                <a:ext uri="{FF2B5EF4-FFF2-40B4-BE49-F238E27FC236}">
                  <a16:creationId xmlns:a16="http://schemas.microsoft.com/office/drawing/2014/main" id="{6EEF1036-3E1C-48A9-8479-8AED1C634AA8}"/>
                </a:ext>
              </a:extLst>
            </p:cNvPr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5" name="Multiply 68">
              <a:extLst>
                <a:ext uri="{FF2B5EF4-FFF2-40B4-BE49-F238E27FC236}">
                  <a16:creationId xmlns:a16="http://schemas.microsoft.com/office/drawing/2014/main" id="{8262F3B3-092D-4903-9F2D-6CD49531B283}"/>
                </a:ext>
              </a:extLst>
            </p:cNvPr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86A6FAE-5D86-4877-B09B-CCDB7B553156}"/>
              </a:ext>
            </a:extLst>
          </p:cNvPr>
          <p:cNvGrpSpPr/>
          <p:nvPr/>
        </p:nvGrpSpPr>
        <p:grpSpPr>
          <a:xfrm>
            <a:off x="7772400" y="3405651"/>
            <a:ext cx="2247900" cy="1905000"/>
            <a:chOff x="3200400" y="3276600"/>
            <a:chExt cx="2247900" cy="19050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A7BBAD6-2E8D-4789-85D6-616BE7A5E1E4}"/>
                </a:ext>
              </a:extLst>
            </p:cNvPr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7A01A3B-0CD4-46B8-9D74-DD199F87C5BB}"/>
                </a:ext>
              </a:extLst>
            </p:cNvPr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8BFA05B-F16E-4EC2-8454-E2F6A09148A2}"/>
                </a:ext>
              </a:extLst>
            </p:cNvPr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798675F-8D8F-4EC2-906A-3DD62FCCEF8D}"/>
                </a:ext>
              </a:extLst>
            </p:cNvPr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EE4E16-5793-4AAF-B5A3-60EBB580C860}"/>
                </a:ext>
              </a:extLst>
            </p:cNvPr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EDC0625-0EA6-4212-9D12-3BC670AE3BBE}"/>
                </a:ext>
              </a:extLst>
            </p:cNvPr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D5ABE56-E18C-4DFE-BAAC-C2DEC5A4F50D}"/>
                </a:ext>
              </a:extLst>
            </p:cNvPr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AAC48CA-0D6A-4CB1-98AD-42F9A24EFF88}"/>
                </a:ext>
              </a:extLst>
            </p:cNvPr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547AFCE-68CA-4522-9582-21CA07711949}"/>
                </a:ext>
              </a:extLst>
            </p:cNvPr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DB21E25-4C11-45E7-8067-67ED4C5150F1}"/>
                </a:ext>
              </a:extLst>
            </p:cNvPr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FC53134-E31A-437A-A1E2-ACB238A46903}"/>
                </a:ext>
              </a:extLst>
            </p:cNvPr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578809A-1DBC-452D-8ED7-80F0EEF1040A}"/>
                </a:ext>
              </a:extLst>
            </p:cNvPr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8DB0BAA-B036-496E-8DC2-03A4744121D5}"/>
                </a:ext>
              </a:extLst>
            </p:cNvPr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7D6C12A-98A6-459D-A12F-061357E294F9}"/>
                </a:ext>
              </a:extLst>
            </p:cNvPr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029D8A9-3D7F-461B-8524-CD656CE9CECB}"/>
                </a:ext>
              </a:extLst>
            </p:cNvPr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15FA756-DC13-4ACC-AE29-3724C39436CF}"/>
                </a:ext>
              </a:extLst>
            </p:cNvPr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655CD26-B1EF-4558-9A1F-99219CABED63}"/>
                </a:ext>
              </a:extLst>
            </p:cNvPr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BA07723-3F9D-461C-9004-A5D993862C95}"/>
                </a:ext>
              </a:extLst>
            </p:cNvPr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F3CA0E3-1F97-4773-9A36-DC46624360F0}"/>
                </a:ext>
              </a:extLst>
            </p:cNvPr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A204C19-5E2E-4931-8623-0C09E6FBA4C8}"/>
                </a:ext>
              </a:extLst>
            </p:cNvPr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0B14F99-CFA5-4BE2-9EBA-8E3832827C12}"/>
                </a:ext>
              </a:extLst>
            </p:cNvPr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A3D561A-3D6E-4010-9882-A14C51944697}"/>
                </a:ext>
              </a:extLst>
            </p:cNvPr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7B9F83F-B132-47EE-BA15-C9EA19E65592}"/>
                </a:ext>
              </a:extLst>
            </p:cNvPr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498288A-FA93-4187-93E9-AA1E871413C5}"/>
                </a:ext>
              </a:extLst>
            </p:cNvPr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4983A84-38FD-4A20-AFF2-0A5FD5E53EBA}"/>
                </a:ext>
              </a:extLst>
            </p:cNvPr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C52A214-63BA-45DA-9226-8381D3B5CBA1}"/>
                </a:ext>
              </a:extLst>
            </p:cNvPr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CA165EB-E282-4D20-92E4-7C5F325F8447}"/>
                </a:ext>
              </a:extLst>
            </p:cNvPr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F2070F7-A7A2-4BA5-BCF3-05E5754D0075}"/>
                </a:ext>
              </a:extLst>
            </p:cNvPr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9B32D65-27E9-4290-9BAC-51DD968146F3}"/>
                </a:ext>
              </a:extLst>
            </p:cNvPr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B857FC9-9EB2-4243-A2B8-3034067CBEF1}"/>
                </a:ext>
              </a:extLst>
            </p:cNvPr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30E5087-CDEF-4F6A-B929-68AC13F10F61}"/>
                </a:ext>
              </a:extLst>
            </p:cNvPr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19F572D-869C-4A28-BE54-F9C79E3136C9}"/>
                </a:ext>
              </a:extLst>
            </p:cNvPr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0" name="Multiply 103">
              <a:extLst>
                <a:ext uri="{FF2B5EF4-FFF2-40B4-BE49-F238E27FC236}">
                  <a16:creationId xmlns:a16="http://schemas.microsoft.com/office/drawing/2014/main" id="{0E75BF8F-1C31-4DF7-BB13-32A181A89D13}"/>
                </a:ext>
              </a:extLst>
            </p:cNvPr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1" name="Multiply 104">
              <a:extLst>
                <a:ext uri="{FF2B5EF4-FFF2-40B4-BE49-F238E27FC236}">
                  <a16:creationId xmlns:a16="http://schemas.microsoft.com/office/drawing/2014/main" id="{CAEC5B93-2E32-4C54-9468-C7E8155E553E}"/>
                </a:ext>
              </a:extLst>
            </p:cNvPr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2" name="Multiply 105">
              <a:extLst>
                <a:ext uri="{FF2B5EF4-FFF2-40B4-BE49-F238E27FC236}">
                  <a16:creationId xmlns:a16="http://schemas.microsoft.com/office/drawing/2014/main" id="{832E4E29-6772-42DE-92FF-374AE4200AFD}"/>
                </a:ext>
              </a:extLst>
            </p:cNvPr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3" name="Multiply 106">
              <a:extLst>
                <a:ext uri="{FF2B5EF4-FFF2-40B4-BE49-F238E27FC236}">
                  <a16:creationId xmlns:a16="http://schemas.microsoft.com/office/drawing/2014/main" id="{A38E1171-B98D-4690-A288-CDFAA50B1494}"/>
                </a:ext>
              </a:extLst>
            </p:cNvPr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4" name="Multiply 107">
              <a:extLst>
                <a:ext uri="{FF2B5EF4-FFF2-40B4-BE49-F238E27FC236}">
                  <a16:creationId xmlns:a16="http://schemas.microsoft.com/office/drawing/2014/main" id="{DB0C0C8A-755B-4A4A-95F7-7795425F1579}"/>
                </a:ext>
              </a:extLst>
            </p:cNvPr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5" name="Multiply 108">
              <a:extLst>
                <a:ext uri="{FF2B5EF4-FFF2-40B4-BE49-F238E27FC236}">
                  <a16:creationId xmlns:a16="http://schemas.microsoft.com/office/drawing/2014/main" id="{28313B68-9A47-44F9-B19F-C213E12587EF}"/>
                </a:ext>
              </a:extLst>
            </p:cNvPr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6" name="Multiply 109">
              <a:extLst>
                <a:ext uri="{FF2B5EF4-FFF2-40B4-BE49-F238E27FC236}">
                  <a16:creationId xmlns:a16="http://schemas.microsoft.com/office/drawing/2014/main" id="{B99B7E1D-2408-4DCC-B22B-6AD1C88A9C7B}"/>
                </a:ext>
              </a:extLst>
            </p:cNvPr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7" name="Multiply 110">
              <a:extLst>
                <a:ext uri="{FF2B5EF4-FFF2-40B4-BE49-F238E27FC236}">
                  <a16:creationId xmlns:a16="http://schemas.microsoft.com/office/drawing/2014/main" id="{F8ADA5FE-FF4E-412B-8231-20D6A551C7F6}"/>
                </a:ext>
              </a:extLst>
            </p:cNvPr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8" name="Multiply 111">
              <a:extLst>
                <a:ext uri="{FF2B5EF4-FFF2-40B4-BE49-F238E27FC236}">
                  <a16:creationId xmlns:a16="http://schemas.microsoft.com/office/drawing/2014/main" id="{4393640D-FD62-4526-ADBC-85C9D3D85C3E}"/>
                </a:ext>
              </a:extLst>
            </p:cNvPr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9" name="Multiply 112">
              <a:extLst>
                <a:ext uri="{FF2B5EF4-FFF2-40B4-BE49-F238E27FC236}">
                  <a16:creationId xmlns:a16="http://schemas.microsoft.com/office/drawing/2014/main" id="{D15A1D08-ECAF-4CD1-8CFD-3E10B2CEB301}"/>
                </a:ext>
              </a:extLst>
            </p:cNvPr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0" name="Multiply 113">
              <a:extLst>
                <a:ext uri="{FF2B5EF4-FFF2-40B4-BE49-F238E27FC236}">
                  <a16:creationId xmlns:a16="http://schemas.microsoft.com/office/drawing/2014/main" id="{A52FEE7D-0997-4CF0-BCEE-2001E5672D14}"/>
                </a:ext>
              </a:extLst>
            </p:cNvPr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1" name="Multiply 114">
              <a:extLst>
                <a:ext uri="{FF2B5EF4-FFF2-40B4-BE49-F238E27FC236}">
                  <a16:creationId xmlns:a16="http://schemas.microsoft.com/office/drawing/2014/main" id="{1594B668-8B00-4295-8431-9DBEC2E9CBB6}"/>
                </a:ext>
              </a:extLst>
            </p:cNvPr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2" name="Multiply 115">
              <a:extLst>
                <a:ext uri="{FF2B5EF4-FFF2-40B4-BE49-F238E27FC236}">
                  <a16:creationId xmlns:a16="http://schemas.microsoft.com/office/drawing/2014/main" id="{CCCD4283-2A71-4057-ACEA-8ED44F4B7707}"/>
                </a:ext>
              </a:extLst>
            </p:cNvPr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3" name="Multiply 116">
              <a:extLst>
                <a:ext uri="{FF2B5EF4-FFF2-40B4-BE49-F238E27FC236}">
                  <a16:creationId xmlns:a16="http://schemas.microsoft.com/office/drawing/2014/main" id="{D1D5084B-6FC6-4EE7-B532-B71390D788A6}"/>
                </a:ext>
              </a:extLst>
            </p:cNvPr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4" name="Multiply 117">
              <a:extLst>
                <a:ext uri="{FF2B5EF4-FFF2-40B4-BE49-F238E27FC236}">
                  <a16:creationId xmlns:a16="http://schemas.microsoft.com/office/drawing/2014/main" id="{A79EDA24-BA8D-4168-8B05-2234C8EEDCE7}"/>
                </a:ext>
              </a:extLst>
            </p:cNvPr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5" name="Multiply 118">
              <a:extLst>
                <a:ext uri="{FF2B5EF4-FFF2-40B4-BE49-F238E27FC236}">
                  <a16:creationId xmlns:a16="http://schemas.microsoft.com/office/drawing/2014/main" id="{2E667522-BD36-4CDA-AECF-2B720D033053}"/>
                </a:ext>
              </a:extLst>
            </p:cNvPr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6" name="Multiply 119">
              <a:extLst>
                <a:ext uri="{FF2B5EF4-FFF2-40B4-BE49-F238E27FC236}">
                  <a16:creationId xmlns:a16="http://schemas.microsoft.com/office/drawing/2014/main" id="{296B892E-22B2-4120-A51A-D2FC8C368A55}"/>
                </a:ext>
              </a:extLst>
            </p:cNvPr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7" name="Multiply 120">
              <a:extLst>
                <a:ext uri="{FF2B5EF4-FFF2-40B4-BE49-F238E27FC236}">
                  <a16:creationId xmlns:a16="http://schemas.microsoft.com/office/drawing/2014/main" id="{6C001CC9-073B-489E-ADF2-7FB96141AA1C}"/>
                </a:ext>
              </a:extLst>
            </p:cNvPr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8" name="Multiply 121">
              <a:extLst>
                <a:ext uri="{FF2B5EF4-FFF2-40B4-BE49-F238E27FC236}">
                  <a16:creationId xmlns:a16="http://schemas.microsoft.com/office/drawing/2014/main" id="{A7099BBB-1825-4CEC-A536-376EEDAB7E90}"/>
                </a:ext>
              </a:extLst>
            </p:cNvPr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9" name="Multiply 122">
              <a:extLst>
                <a:ext uri="{FF2B5EF4-FFF2-40B4-BE49-F238E27FC236}">
                  <a16:creationId xmlns:a16="http://schemas.microsoft.com/office/drawing/2014/main" id="{0A1AB465-555B-495B-A1AF-D94BDEFCA6C3}"/>
                </a:ext>
              </a:extLst>
            </p:cNvPr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0" name="Multiply 123">
              <a:extLst>
                <a:ext uri="{FF2B5EF4-FFF2-40B4-BE49-F238E27FC236}">
                  <a16:creationId xmlns:a16="http://schemas.microsoft.com/office/drawing/2014/main" id="{3273F92D-0D9B-4E18-A38D-7CDA2E7795CE}"/>
                </a:ext>
              </a:extLst>
            </p:cNvPr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1" name="Multiply 124">
              <a:extLst>
                <a:ext uri="{FF2B5EF4-FFF2-40B4-BE49-F238E27FC236}">
                  <a16:creationId xmlns:a16="http://schemas.microsoft.com/office/drawing/2014/main" id="{CECB23A2-5307-4D18-AEAC-08A2EB0520F4}"/>
                </a:ext>
              </a:extLst>
            </p:cNvPr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2" name="Multiply 125">
              <a:extLst>
                <a:ext uri="{FF2B5EF4-FFF2-40B4-BE49-F238E27FC236}">
                  <a16:creationId xmlns:a16="http://schemas.microsoft.com/office/drawing/2014/main" id="{F26B7172-4B8C-4C85-BC6B-BAF79386C294}"/>
                </a:ext>
              </a:extLst>
            </p:cNvPr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3" name="Multiply 126">
              <a:extLst>
                <a:ext uri="{FF2B5EF4-FFF2-40B4-BE49-F238E27FC236}">
                  <a16:creationId xmlns:a16="http://schemas.microsoft.com/office/drawing/2014/main" id="{CECA87A1-3A6B-48B0-A05B-36C784285DA4}"/>
                </a:ext>
              </a:extLst>
            </p:cNvPr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4" name="Multiply 127">
              <a:extLst>
                <a:ext uri="{FF2B5EF4-FFF2-40B4-BE49-F238E27FC236}">
                  <a16:creationId xmlns:a16="http://schemas.microsoft.com/office/drawing/2014/main" id="{F1CC3A28-F70A-43F8-AC28-D9B7A464CA1E}"/>
                </a:ext>
              </a:extLst>
            </p:cNvPr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5" name="Multiply 128">
              <a:extLst>
                <a:ext uri="{FF2B5EF4-FFF2-40B4-BE49-F238E27FC236}">
                  <a16:creationId xmlns:a16="http://schemas.microsoft.com/office/drawing/2014/main" id="{0698A4A1-3F00-4159-A660-127681DE5FE7}"/>
                </a:ext>
              </a:extLst>
            </p:cNvPr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6" name="Multiply 129">
              <a:extLst>
                <a:ext uri="{FF2B5EF4-FFF2-40B4-BE49-F238E27FC236}">
                  <a16:creationId xmlns:a16="http://schemas.microsoft.com/office/drawing/2014/main" id="{FC624F32-B208-40FC-9BC1-00472DB28558}"/>
                </a:ext>
              </a:extLst>
            </p:cNvPr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7" name="Multiply 130">
              <a:extLst>
                <a:ext uri="{FF2B5EF4-FFF2-40B4-BE49-F238E27FC236}">
                  <a16:creationId xmlns:a16="http://schemas.microsoft.com/office/drawing/2014/main" id="{6704A9DE-9CA0-41B1-9E1D-40170C0DF856}"/>
                </a:ext>
              </a:extLst>
            </p:cNvPr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8" name="Multiply 131">
              <a:extLst>
                <a:ext uri="{FF2B5EF4-FFF2-40B4-BE49-F238E27FC236}">
                  <a16:creationId xmlns:a16="http://schemas.microsoft.com/office/drawing/2014/main" id="{7B4009F0-0F75-4912-8614-C17285EA67C5}"/>
                </a:ext>
              </a:extLst>
            </p:cNvPr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9" name="Multiply 132">
              <a:extLst>
                <a:ext uri="{FF2B5EF4-FFF2-40B4-BE49-F238E27FC236}">
                  <a16:creationId xmlns:a16="http://schemas.microsoft.com/office/drawing/2014/main" id="{B4BF3E01-19EC-4C69-BCB5-4A8DC5383715}"/>
                </a:ext>
              </a:extLst>
            </p:cNvPr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0" name="Multiply 133">
              <a:extLst>
                <a:ext uri="{FF2B5EF4-FFF2-40B4-BE49-F238E27FC236}">
                  <a16:creationId xmlns:a16="http://schemas.microsoft.com/office/drawing/2014/main" id="{5105F8F0-B285-4A30-AFAA-0A4A6A4F911F}"/>
                </a:ext>
              </a:extLst>
            </p:cNvPr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1" name="Multiply 134">
              <a:extLst>
                <a:ext uri="{FF2B5EF4-FFF2-40B4-BE49-F238E27FC236}">
                  <a16:creationId xmlns:a16="http://schemas.microsoft.com/office/drawing/2014/main" id="{87D970E4-D70E-45EA-901D-2490BFCF7B44}"/>
                </a:ext>
              </a:extLst>
            </p:cNvPr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7DE927D-1128-41E7-B4B6-EB37B8165A52}"/>
              </a:ext>
            </a:extLst>
          </p:cNvPr>
          <p:cNvCxnSpPr/>
          <p:nvPr/>
        </p:nvCxnSpPr>
        <p:spPr>
          <a:xfrm flipH="1">
            <a:off x="5372100" y="2872251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7DABFE2-C307-4159-897C-1C6FCAACC448}"/>
              </a:ext>
            </a:extLst>
          </p:cNvPr>
          <p:cNvCxnSpPr/>
          <p:nvPr/>
        </p:nvCxnSpPr>
        <p:spPr>
          <a:xfrm>
            <a:off x="8458200" y="3024651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306CC59-4E87-4B9E-B044-222F3CDD9EE3}"/>
              </a:ext>
            </a:extLst>
          </p:cNvPr>
          <p:cNvCxnSpPr/>
          <p:nvPr/>
        </p:nvCxnSpPr>
        <p:spPr>
          <a:xfrm flipH="1">
            <a:off x="5219700" y="3024651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03FCBC7-FA21-4022-8FAA-9D24B1290C06}"/>
              </a:ext>
            </a:extLst>
          </p:cNvPr>
          <p:cNvCxnSpPr/>
          <p:nvPr/>
        </p:nvCxnSpPr>
        <p:spPr>
          <a:xfrm flipH="1">
            <a:off x="8139752" y="3328314"/>
            <a:ext cx="381000" cy="7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45">
            <a:extLst>
              <a:ext uri="{FF2B5EF4-FFF2-40B4-BE49-F238E27FC236}">
                <a16:creationId xmlns:a16="http://schemas.microsoft.com/office/drawing/2014/main" id="{5DDD96E2-8CD9-4E37-95C6-E8A19CCB13A1}"/>
              </a:ext>
            </a:extLst>
          </p:cNvPr>
          <p:cNvSpPr txBox="1"/>
          <p:nvPr/>
        </p:nvSpPr>
        <p:spPr>
          <a:xfrm>
            <a:off x="4876800" y="5310651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u="none" dirty="0">
                <a:latin typeface="Calibri"/>
              </a:rPr>
              <a:t>h</a:t>
            </a:r>
            <a:r>
              <a:rPr lang="en-US" sz="1800" b="1" u="none" baseline="-25000" dirty="0">
                <a:latin typeface="Calibri"/>
              </a:rPr>
              <a:t>1</a:t>
            </a:r>
          </a:p>
        </p:txBody>
      </p:sp>
      <p:sp>
        <p:nvSpPr>
          <p:cNvPr id="79" name="TextBox 146">
            <a:extLst>
              <a:ext uri="{FF2B5EF4-FFF2-40B4-BE49-F238E27FC236}">
                <a16:creationId xmlns:a16="http://schemas.microsoft.com/office/drawing/2014/main" id="{045D694C-1EA6-4B2B-B445-3DAF280E10A0}"/>
              </a:ext>
            </a:extLst>
          </p:cNvPr>
          <p:cNvSpPr txBox="1"/>
          <p:nvPr/>
        </p:nvSpPr>
        <p:spPr>
          <a:xfrm>
            <a:off x="8534400" y="5310651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u="none" dirty="0">
                <a:latin typeface="Calibri"/>
              </a:rPr>
              <a:t>h</a:t>
            </a:r>
            <a:r>
              <a:rPr lang="en-US" sz="1800" b="1" u="none" baseline="-25000" dirty="0">
                <a:latin typeface="Calibri"/>
              </a:rPr>
              <a:t>2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51D193B-FC77-4CBF-8024-14902A1B5DF8}"/>
              </a:ext>
            </a:extLst>
          </p:cNvPr>
          <p:cNvSpPr/>
          <p:nvPr/>
        </p:nvSpPr>
        <p:spPr>
          <a:xfrm>
            <a:off x="5372100" y="3786651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8146E49-470E-4784-912D-18EC27C8639A}"/>
              </a:ext>
            </a:extLst>
          </p:cNvPr>
          <p:cNvSpPr/>
          <p:nvPr/>
        </p:nvSpPr>
        <p:spPr>
          <a:xfrm>
            <a:off x="5029200" y="4722091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1C5C31C-9BB4-46B6-AF32-48CF40C63BA9}"/>
              </a:ext>
            </a:extLst>
          </p:cNvPr>
          <p:cNvSpPr/>
          <p:nvPr/>
        </p:nvSpPr>
        <p:spPr>
          <a:xfrm>
            <a:off x="8896350" y="4281951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7F0F0C6-5C58-4770-ADD4-4CAA16D06B2E}"/>
              </a:ext>
            </a:extLst>
          </p:cNvPr>
          <p:cNvSpPr/>
          <p:nvPr/>
        </p:nvSpPr>
        <p:spPr>
          <a:xfrm>
            <a:off x="8267700" y="4015251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DA42D84-F898-4F23-A819-996BE84F5A18}"/>
              </a:ext>
            </a:extLst>
          </p:cNvPr>
          <p:cNvCxnSpPr/>
          <p:nvPr/>
        </p:nvCxnSpPr>
        <p:spPr>
          <a:xfrm>
            <a:off x="8724900" y="3046259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322A951-F04E-4627-80CB-33A8D8742119}"/>
              </a:ext>
            </a:extLst>
          </p:cNvPr>
          <p:cNvCxnSpPr/>
          <p:nvPr/>
        </p:nvCxnSpPr>
        <p:spPr>
          <a:xfrm>
            <a:off x="8267700" y="3177051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4271266-1ADA-4BB3-B642-7B643E4EE0CD}"/>
              </a:ext>
            </a:extLst>
          </p:cNvPr>
          <p:cNvCxnSpPr/>
          <p:nvPr/>
        </p:nvCxnSpPr>
        <p:spPr>
          <a:xfrm flipH="1">
            <a:off x="5448300" y="2872251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3AA0B26-3A4B-419B-AEA4-2D85270371C5}"/>
              </a:ext>
            </a:extLst>
          </p:cNvPr>
          <p:cNvCxnSpPr/>
          <p:nvPr/>
        </p:nvCxnSpPr>
        <p:spPr>
          <a:xfrm flipH="1">
            <a:off x="5282252" y="2934803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51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147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CIS 519 Recitation</vt:lpstr>
      <vt:lpstr>Adaboost</vt:lpstr>
      <vt:lpstr>A Toy Example</vt:lpstr>
      <vt:lpstr>PowerPoint Presentation</vt:lpstr>
      <vt:lpstr>PowerPoint Presentation</vt:lpstr>
      <vt:lpstr>PowerPoint Presentation</vt:lpstr>
      <vt:lpstr>PowerPoint Presentation</vt:lpstr>
      <vt:lpstr>AdaBoost</vt:lpstr>
      <vt:lpstr>PowerPoint Presentation</vt:lpstr>
      <vt:lpstr>Hard SVM</vt:lpstr>
      <vt:lpstr>PowerPoint Presentation</vt:lpstr>
      <vt:lpstr>Soft SVM</vt:lpstr>
      <vt:lpstr>Convolutional Neural Networks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Buckman</dc:creator>
  <cp:lastModifiedBy>Oshin Agarwal</cp:lastModifiedBy>
  <cp:revision>14</cp:revision>
  <dcterms:created xsi:type="dcterms:W3CDTF">2018-10-03T18:53:05Z</dcterms:created>
  <dcterms:modified xsi:type="dcterms:W3CDTF">2018-11-15T06:59:24Z</dcterms:modified>
</cp:coreProperties>
</file>